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38" d="100"/>
          <a:sy n="38" d="100"/>
        </p:scale>
        <p:origin x="4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field forms a standing wave  and is blocked at the boundary of cutoff layer ,while E0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722121" y="612354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65608" y="1430385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4325" y="120650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801</Words>
  <Application>Microsoft Office PowerPoint</Application>
  <PresentationFormat>Widescreen</PresentationFormat>
  <Paragraphs>161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Menlo</vt:lpstr>
      <vt:lpstr>Aptos</vt:lpstr>
      <vt:lpstr>Aptos Display</vt:lpstr>
      <vt:lpstr>Arial</vt:lpstr>
      <vt:lpstr>Cambria Math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15</cp:revision>
  <dcterms:created xsi:type="dcterms:W3CDTF">2024-08-07T00:25:23Z</dcterms:created>
  <dcterms:modified xsi:type="dcterms:W3CDTF">2024-08-10T04:29:29Z</dcterms:modified>
</cp:coreProperties>
</file>